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29" y="-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034D6-3838-04B7-1DAA-DC2FDFDE5C53}"/>
              </a:ext>
            </a:extLst>
          </p:cNvPr>
          <p:cNvGrpSpPr/>
          <p:nvPr/>
        </p:nvGrpSpPr>
        <p:grpSpPr>
          <a:xfrm>
            <a:off x="872223" y="467467"/>
            <a:ext cx="9891967" cy="4543459"/>
            <a:chOff x="872223" y="467467"/>
            <a:chExt cx="9891967" cy="45434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61BAB5-852C-731E-8CC7-71D701061831}"/>
                </a:ext>
              </a:extLst>
            </p:cNvPr>
            <p:cNvGrpSpPr/>
            <p:nvPr/>
          </p:nvGrpSpPr>
          <p:grpSpPr>
            <a:xfrm>
              <a:off x="872223" y="496963"/>
              <a:ext cx="4584680" cy="2049591"/>
              <a:chOff x="3670992" y="1509686"/>
              <a:chExt cx="3985862" cy="17171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DE3E3C-2CE4-A977-49F3-168BE896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0992" y="1509686"/>
                <a:ext cx="3985862" cy="49609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FF962B-4B50-3E05-2B27-F1D10D297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12" y="2253827"/>
                <a:ext cx="3019821" cy="97305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A7A88B-31F6-FAEB-B473-DCDBB6EDCCFF}"/>
                  </a:ext>
                </a:extLst>
              </p:cNvPr>
              <p:cNvSpPr/>
              <p:nvPr/>
            </p:nvSpPr>
            <p:spPr>
              <a:xfrm>
                <a:off x="6518787" y="1757733"/>
                <a:ext cx="757084" cy="2480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42879-7140-8C3B-638F-337E8FE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23" y="2862279"/>
              <a:ext cx="4674989" cy="1935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2AF715-4E0C-CD0D-A10D-CAEF635F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946" y="467467"/>
              <a:ext cx="5053244" cy="454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0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099F14-2E5E-F394-4A7C-DFC000C2F182}"/>
              </a:ext>
            </a:extLst>
          </p:cNvPr>
          <p:cNvGrpSpPr/>
          <p:nvPr/>
        </p:nvGrpSpPr>
        <p:grpSpPr>
          <a:xfrm>
            <a:off x="1044331" y="577501"/>
            <a:ext cx="10668096" cy="5585945"/>
            <a:chOff x="1044331" y="577501"/>
            <a:chExt cx="10668096" cy="5585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A8E31-A3ED-83BF-EFE7-C4423ED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4" y="577501"/>
              <a:ext cx="4847401" cy="10448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68EE1-DF95-1346-4FD0-04A48603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31" y="1765323"/>
              <a:ext cx="4893474" cy="4398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56A05-3F4F-3AE6-4552-6AB210DD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7502"/>
              <a:ext cx="5616427" cy="55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9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B5885-CDC6-1CC6-BE4C-952732165C58}"/>
              </a:ext>
            </a:extLst>
          </p:cNvPr>
          <p:cNvGrpSpPr/>
          <p:nvPr/>
        </p:nvGrpSpPr>
        <p:grpSpPr>
          <a:xfrm>
            <a:off x="2995180" y="271022"/>
            <a:ext cx="6201640" cy="6315956"/>
            <a:chOff x="2995180" y="271022"/>
            <a:chExt cx="6201640" cy="6315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7C798-60A2-A1BB-61C7-D3B13A89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5180" y="271022"/>
              <a:ext cx="6201640" cy="63159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6232DC-276B-4B3E-E00B-3D443CB35371}"/>
                </a:ext>
              </a:extLst>
            </p:cNvPr>
            <p:cNvSpPr/>
            <p:nvPr/>
          </p:nvSpPr>
          <p:spPr>
            <a:xfrm>
              <a:off x="4487917" y="2827283"/>
              <a:ext cx="2732690" cy="777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22978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CC4C6-A506-D945-81DC-EC2401DF5704}"/>
              </a:ext>
            </a:extLst>
          </p:cNvPr>
          <p:cNvGrpSpPr/>
          <p:nvPr/>
        </p:nvGrpSpPr>
        <p:grpSpPr>
          <a:xfrm>
            <a:off x="6949793" y="740597"/>
            <a:ext cx="3511945" cy="5057775"/>
            <a:chOff x="6949793" y="740597"/>
            <a:chExt cx="3511945" cy="5057775"/>
          </a:xfrm>
        </p:grpSpPr>
        <p:pic>
          <p:nvPicPr>
            <p:cNvPr id="3" name="Picture 2" descr="A logo with colorful cubes&#10;&#10;AI-generated content may be incorrect.">
              <a:extLst>
                <a:ext uri="{FF2B5EF4-FFF2-40B4-BE49-F238E27FC236}">
                  <a16:creationId xmlns:a16="http://schemas.microsoft.com/office/drawing/2014/main" id="{093FE025-E935-3CC2-8D26-645BD9E8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793" y="2252887"/>
              <a:ext cx="1755276" cy="2033195"/>
            </a:xfrm>
            <a:prstGeom prst="rect">
              <a:avLst/>
            </a:prstGeom>
          </p:spPr>
        </p:pic>
        <p:pic>
          <p:nvPicPr>
            <p:cNvPr id="7" name="Picture 6" descr="A purple hexagon with white arrows and a plant&#10;&#10;AI-generated content may be incorrect.">
              <a:extLst>
                <a:ext uri="{FF2B5EF4-FFF2-40B4-BE49-F238E27FC236}">
                  <a16:creationId xmlns:a16="http://schemas.microsoft.com/office/drawing/2014/main" id="{231BABDA-C409-6349-31D4-2D91FE777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554" y="2252887"/>
              <a:ext cx="1778184" cy="2033195"/>
            </a:xfrm>
            <a:prstGeom prst="rect">
              <a:avLst/>
            </a:prstGeom>
          </p:spPr>
        </p:pic>
        <p:pic>
          <p:nvPicPr>
            <p:cNvPr id="5" name="Picture 4" descr="A brown box with a white tape&#10;&#10;AI-generated content may be incorrect.">
              <a:extLst>
                <a:ext uri="{FF2B5EF4-FFF2-40B4-BE49-F238E27FC236}">
                  <a16:creationId xmlns:a16="http://schemas.microsoft.com/office/drawing/2014/main" id="{685C2DDF-88D5-C645-831C-F1325C71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255" y="740597"/>
              <a:ext cx="1757020" cy="2033196"/>
            </a:xfrm>
            <a:prstGeom prst="rect">
              <a:avLst/>
            </a:prstGeom>
          </p:spPr>
        </p:pic>
        <p:pic>
          <p:nvPicPr>
            <p:cNvPr id="10" name="Picture 9" descr="A yellow folder with black text&#10;&#10;AI-generated content may be incorrect.">
              <a:extLst>
                <a:ext uri="{FF2B5EF4-FFF2-40B4-BE49-F238E27FC236}">
                  <a16:creationId xmlns:a16="http://schemas.microsoft.com/office/drawing/2014/main" id="{EDC368ED-27EF-0CA1-33DC-FAA70960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4349" y="3765176"/>
              <a:ext cx="1757019" cy="2033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8C427-CA16-9E18-6B2C-6E0B3DE4CA70}"/>
              </a:ext>
            </a:extLst>
          </p:cNvPr>
          <p:cNvSpPr/>
          <p:nvPr/>
        </p:nvSpPr>
        <p:spPr>
          <a:xfrm>
            <a:off x="1188720" y="497840"/>
            <a:ext cx="9296400" cy="16459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C1DD3-4074-E911-F698-4CD28CFC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2183022"/>
            <a:ext cx="6264183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2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1208</Words>
  <Application>Microsoft Office PowerPoint</Application>
  <PresentationFormat>Widescreen</PresentationFormat>
  <Paragraphs>304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Inter-Regular</vt:lpstr>
      <vt:lpstr>Lato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37</cp:revision>
  <dcterms:created xsi:type="dcterms:W3CDTF">2025-07-30T05:08:50Z</dcterms:created>
  <dcterms:modified xsi:type="dcterms:W3CDTF">2025-11-01T08:11:43Z</dcterms:modified>
</cp:coreProperties>
</file>